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1056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SIMPLIFIED 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98"/>
            <a:ext cx="12192000" cy="540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8FA94-172A-DF48-8701-0E09E56D37E3}"/>
              </a:ext>
            </a:extLst>
          </p:cNvPr>
          <p:cNvSpPr txBox="1"/>
          <p:nvPr/>
        </p:nvSpPr>
        <p:spPr>
          <a:xfrm>
            <a:off x="2832906" y="725948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Describing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1FE-0C38-FA4F-AF17-FD9F3A52C935}"/>
              </a:ext>
            </a:extLst>
          </p:cNvPr>
          <p:cNvSpPr txBox="1"/>
          <p:nvPr/>
        </p:nvSpPr>
        <p:spPr>
          <a:xfrm>
            <a:off x="7543249" y="743973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Sentiment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3115-0782-7D46-A37A-56858FE5CE09}"/>
              </a:ext>
            </a:extLst>
          </p:cNvPr>
          <p:cNvSpPr txBox="1"/>
          <p:nvPr/>
        </p:nvSpPr>
        <p:spPr>
          <a:xfrm>
            <a:off x="2658543" y="3352056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4971-4591-584D-AE99-0853E8A814DE}"/>
              </a:ext>
            </a:extLst>
          </p:cNvPr>
          <p:cNvSpPr txBox="1"/>
          <p:nvPr/>
        </p:nvSpPr>
        <p:spPr>
          <a:xfrm>
            <a:off x="7064830" y="3373787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Description of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4A58D-618A-5E45-B978-1F630BE8F51F}"/>
              </a:ext>
            </a:extLst>
          </p:cNvPr>
          <p:cNvSpPr txBox="1"/>
          <p:nvPr/>
        </p:nvSpPr>
        <p:spPr>
          <a:xfrm>
            <a:off x="2658543" y="255474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input (the image)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2A5C-1387-D84C-8149-C18CCEF9F4DC}"/>
              </a:ext>
            </a:extLst>
          </p:cNvPr>
          <p:cNvSpPr txBox="1"/>
          <p:nvPr/>
        </p:nvSpPr>
        <p:spPr>
          <a:xfrm>
            <a:off x="7178997" y="1466177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output (the sentiment score)</a:t>
            </a:r>
          </a:p>
        </p:txBody>
      </p:sp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ED6B4-9C75-EF4F-B7ED-35EF8943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942" r="3004" b="5391"/>
          <a:stretch/>
        </p:blipFill>
        <p:spPr>
          <a:xfrm>
            <a:off x="2429452" y="1021025"/>
            <a:ext cx="6433457" cy="45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39318-B9F7-2C4E-8FF1-25D9A68D3FF8}"/>
              </a:ext>
            </a:extLst>
          </p:cNvPr>
          <p:cNvSpPr txBox="1"/>
          <p:nvPr/>
        </p:nvSpPr>
        <p:spPr>
          <a:xfrm>
            <a:off x="1277128" y="539320"/>
            <a:ext cx="738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Illustration of the Vanishing Gradient Problem in an 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CB633-52B7-4248-81E9-0B2587C7BD5D}"/>
              </a:ext>
            </a:extLst>
          </p:cNvPr>
          <p:cNvSpPr txBox="1"/>
          <p:nvPr/>
        </p:nvSpPr>
        <p:spPr>
          <a:xfrm>
            <a:off x="1277128" y="5724631"/>
            <a:ext cx="756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The gradient caused by the error at step “t” is very small when we need</a:t>
            </a:r>
          </a:p>
          <a:p>
            <a:r>
              <a:rPr lang="en-US" sz="2000" i="1" dirty="0"/>
              <a:t>to update the weights of ”t-3”.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AAA2-1A5C-774C-9E17-D9036BD667F4}"/>
              </a:ext>
            </a:extLst>
          </p:cNvPr>
          <p:cNvSpPr txBox="1"/>
          <p:nvPr/>
        </p:nvSpPr>
        <p:spPr>
          <a:xfrm>
            <a:off x="1277128" y="3927510"/>
            <a:ext cx="9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DA9E7-0F66-6740-843B-69CA45E9AAA9}"/>
              </a:ext>
            </a:extLst>
          </p:cNvPr>
          <p:cNvSpPr txBox="1"/>
          <p:nvPr/>
        </p:nvSpPr>
        <p:spPr>
          <a:xfrm>
            <a:off x="1277128" y="2633479"/>
            <a:ext cx="115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24D65-2AD1-5549-9B39-A58DF187720E}"/>
              </a:ext>
            </a:extLst>
          </p:cNvPr>
          <p:cNvSpPr txBox="1"/>
          <p:nvPr/>
        </p:nvSpPr>
        <p:spPr>
          <a:xfrm>
            <a:off x="1277128" y="5036875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55699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134</Words>
  <Application>Microsoft Macintosh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10</cp:revision>
  <dcterms:created xsi:type="dcterms:W3CDTF">2020-05-02T10:48:06Z</dcterms:created>
  <dcterms:modified xsi:type="dcterms:W3CDTF">2020-05-03T11:27:29Z</dcterms:modified>
</cp:coreProperties>
</file>